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8" d="100"/>
          <a:sy n="168" d="100"/>
        </p:scale>
        <p:origin x="662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6e4486e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6e4486e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6e4486ee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6e4486ee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6e4486ee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6e4486ee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6e4486ee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6e4486ee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6e4486e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6e4486e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6e4486ee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6e4486ee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6e4486ee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6e4486ee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6e4486ee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6e4486ee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6e4486ee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6e4486ee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6e4486ee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6e4486ee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6e4486e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6e4486e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6e4486ee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6e4486ee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6e4486ee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6e4486ee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e4486ee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6e4486ee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6e4486ee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6e4486ee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6e4486ee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6e4486ee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6e4486ee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6e4486ee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6e4486ee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6e4486ee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6e4486ee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6e4486ee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6e4486ee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6e4486ee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6e4486ee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6e4486ee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6e4486e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6e4486e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6e4486ee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6e4486ee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6e4486ee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6e4486ee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6e4486ee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6e4486ee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6e4486ee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6e4486ee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6e4486ee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6e4486ee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6e4486ee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6e4486ee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6e4486ee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6e4486ee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6e4486ee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6e4486ee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Skerd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8F6A01CC-71CA-575F-9539-25F34B7584B9}"/>
              </a:ext>
            </a:extLst>
          </p:cNvPr>
          <p:cNvSpPr txBox="1"/>
          <p:nvPr/>
        </p:nvSpPr>
        <p:spPr>
          <a:xfrm>
            <a:off x="794426" y="2658894"/>
            <a:ext cx="946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6B8CCEB-3467-BA9E-9520-80237D09EAF8}"/>
              </a:ext>
            </a:extLst>
          </p:cNvPr>
          <p:cNvSpPr txBox="1"/>
          <p:nvPr/>
        </p:nvSpPr>
        <p:spPr>
          <a:xfrm>
            <a:off x="713362" y="4406630"/>
            <a:ext cx="204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hatbotinaction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916A44D2-10E5-E128-7807-59AF30A4B8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057" y="0"/>
            <a:ext cx="17907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D6CC1942-F9BF-8287-98BD-6037F3F27489}"/>
              </a:ext>
            </a:extLst>
          </p:cNvPr>
          <p:cNvSpPr txBox="1"/>
          <p:nvPr/>
        </p:nvSpPr>
        <p:spPr>
          <a:xfrm>
            <a:off x="2149813" y="4400145"/>
            <a:ext cx="202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12"/>
            <a:ext cx="9144000" cy="516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</Words>
  <Application>Microsoft Office PowerPoint</Application>
  <PresentationFormat>On-screen Show (16:9)</PresentationFormat>
  <Paragraphs>3</Paragraphs>
  <Slides>31</Slides>
  <Notes>31</Notes>
  <HiddenSlides>1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Skerdilaid Hoti</cp:lastModifiedBy>
  <cp:revision>2</cp:revision>
  <dcterms:modified xsi:type="dcterms:W3CDTF">2024-07-10T06:12:43Z</dcterms:modified>
</cp:coreProperties>
</file>